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6" autoAdjust="0"/>
    <p:restoredTop sz="94660"/>
  </p:normalViewPr>
  <p:slideViewPr>
    <p:cSldViewPr snapToGrid="0">
      <p:cViewPr varScale="1">
        <p:scale>
          <a:sx n="74" d="100"/>
          <a:sy n="74" d="100"/>
        </p:scale>
        <p:origin x="33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47F943-8B64-4F77-928C-3C98C8276F5C}" type="datetimeFigureOut">
              <a:rPr lang="en-US" smtClean="0"/>
              <a:t>2/20/2021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7A5E1D-CC2F-402C-932B-B2B184955F82}" type="slidenum">
              <a:rPr lang="en-US" smtClean="0"/>
              <a:t>‹#›</a:t>
            </a:fld>
            <a:endParaRPr lang="en-US"/>
          </a:p>
        </p:txBody>
      </p:sp>
    </p:spTree>
    <p:extLst>
      <p:ext uri="{BB962C8B-B14F-4D97-AF65-F5344CB8AC3E}">
        <p14:creationId xmlns:p14="http://schemas.microsoft.com/office/powerpoint/2010/main" val="2318438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human augmentation is one of the trends that is attributed to technological developments in the world. Advanced technology has influenced the activities of human beings in almost all sectors. it has been applied to promote efficiency in human activities and also make work easier. All industries in the social and economic environments have integrated technology and great revolution has been experienced. Human augmentation can be defined as any effort or invention that focuses on improving the abilities of human beings especially in medicine and technology.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A7A5E1D-CC2F-402C-932B-B2B184955F82}" type="slidenum">
              <a:rPr lang="en-US" smtClean="0"/>
              <a:t>2</a:t>
            </a:fld>
            <a:endParaRPr lang="en-US"/>
          </a:p>
        </p:txBody>
      </p:sp>
    </p:spTree>
    <p:extLst>
      <p:ext uri="{BB962C8B-B14F-4D97-AF65-F5344CB8AC3E}">
        <p14:creationId xmlns:p14="http://schemas.microsoft.com/office/powerpoint/2010/main" val="1718529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human augmentation is one of the trends in technology that has not only improved the lives of human beings. Its focus is to promote the efficiency in both cognitive and physical attributes of human beings. It aims at realizing the hidden potential of human body which can make life easier and more effective.  One of the benefits of human augmentation is that it promotes eradication of diseases by developing solutions in medicine.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A7A5E1D-CC2F-402C-932B-B2B184955F82}" type="slidenum">
              <a:rPr lang="en-US" smtClean="0"/>
              <a:t>3</a:t>
            </a:fld>
            <a:endParaRPr lang="en-US"/>
          </a:p>
        </p:txBody>
      </p:sp>
    </p:spTree>
    <p:extLst>
      <p:ext uri="{BB962C8B-B14F-4D97-AF65-F5344CB8AC3E}">
        <p14:creationId xmlns:p14="http://schemas.microsoft.com/office/powerpoint/2010/main" val="2902302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human argumentation plays an important in promoting the well being of human beings in different aspects in life. it is a deliberate effort to ensure that human being use their hidden potential to overcome most of the challenges that they face in life. such challenges include diseases and environmental changes. Human argumentation enables human body to withstand the destructive challenges they face. The attributes and functions of human beings are improved and this ensures that they live a comfortable life.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A7A5E1D-CC2F-402C-932B-B2B184955F82}" type="slidenum">
              <a:rPr lang="en-US" smtClean="0"/>
              <a:t>4</a:t>
            </a:fld>
            <a:endParaRPr lang="en-US"/>
          </a:p>
        </p:txBody>
      </p:sp>
    </p:spTree>
    <p:extLst>
      <p:ext uri="{BB962C8B-B14F-4D97-AF65-F5344CB8AC3E}">
        <p14:creationId xmlns:p14="http://schemas.microsoft.com/office/powerpoint/2010/main" val="240452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apart from health reasons, human augmentation is applied for other different sources where their main target is to ensure the life of human beings is more comfortable. To understand the different types of human augmentation, there is need to know the various dimensions. There are different parts of the human body which may be enhanced or augmented. The different types of human augmentation include, brain computer interfaces which enhances the brain of human beings. The second type is gene editing which improves the genetic composition and phenotypes of human offspring. There are other types which are, artificial limbs and neurotechnology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Abbaspour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2014).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A7A5E1D-CC2F-402C-932B-B2B184955F82}" type="slidenum">
              <a:rPr lang="en-US" smtClean="0"/>
              <a:t>5</a:t>
            </a:fld>
            <a:endParaRPr lang="en-US"/>
          </a:p>
        </p:txBody>
      </p:sp>
    </p:spTree>
    <p:extLst>
      <p:ext uri="{BB962C8B-B14F-4D97-AF65-F5344CB8AC3E}">
        <p14:creationId xmlns:p14="http://schemas.microsoft.com/office/powerpoint/2010/main" val="1131059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the increased activities of human augmentation is attributed to the different changes in the social and physical environment of human beings. It is even anticipated that the sharp rise will continue in the current decades as the awareness continues to rise. The advanced technology has contributed to the increased innovation in the medical field to ensure improved health for human beings. The social and economic environment has been changing drastically calling for new strategies and mechanism to deal with new challenges. There has been high demand for efficiency and effectiveness of human beings when performing duties. </a:t>
            </a:r>
            <a:endParaRPr lang="en-US" dirty="0"/>
          </a:p>
        </p:txBody>
      </p:sp>
      <p:sp>
        <p:nvSpPr>
          <p:cNvPr id="4" name="Slide Number Placeholder 3"/>
          <p:cNvSpPr>
            <a:spLocks noGrp="1"/>
          </p:cNvSpPr>
          <p:nvPr>
            <p:ph type="sldNum" sz="quarter" idx="5"/>
          </p:nvPr>
        </p:nvSpPr>
        <p:spPr/>
        <p:txBody>
          <a:bodyPr/>
          <a:lstStyle/>
          <a:p>
            <a:fld id="{AA7A5E1D-CC2F-402C-932B-B2B184955F82}" type="slidenum">
              <a:rPr lang="en-US" smtClean="0"/>
              <a:t>6</a:t>
            </a:fld>
            <a:endParaRPr lang="en-US"/>
          </a:p>
        </p:txBody>
      </p:sp>
    </p:spTree>
    <p:extLst>
      <p:ext uri="{BB962C8B-B14F-4D97-AF65-F5344CB8AC3E}">
        <p14:creationId xmlns:p14="http://schemas.microsoft.com/office/powerpoint/2010/main" val="212111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 are different uses of human augmentation which can be done in different situations. The different branches of the application include exceeding the human abilities, replicating the human abilities and supplementing the abilities. Replicating human ability involves restores routine abilities of human beings such as hearing or speaking. Exceeding human abilities involves use of the human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phenomeno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to establish a unlimited physical characteristics. Supplementing human ability involves enhancing the function of human beings, by improving or developing assisting devices.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A7A5E1D-CC2F-402C-932B-B2B184955F82}" type="slidenum">
              <a:rPr lang="en-US" smtClean="0"/>
              <a:t>7</a:t>
            </a:fld>
            <a:endParaRPr lang="en-US"/>
          </a:p>
        </p:txBody>
      </p:sp>
    </p:spTree>
    <p:extLst>
      <p:ext uri="{BB962C8B-B14F-4D97-AF65-F5344CB8AC3E}">
        <p14:creationId xmlns:p14="http://schemas.microsoft.com/office/powerpoint/2010/main" val="34560848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while human augmentation seems to be revolutionary, there are dangers associated to overreliance to such technology to human beings. There is risk of reduced competence and accuracy of humans as machines have taken so much functions. the technology has also been used by human beings to achieve criminal and other illegal motives. Human beings has been reduced to a machine and therefore reducing the dignity of humanity.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A7A5E1D-CC2F-402C-932B-B2B184955F82}" type="slidenum">
              <a:rPr lang="en-US" smtClean="0"/>
              <a:t>8</a:t>
            </a:fld>
            <a:endParaRPr lang="en-US"/>
          </a:p>
        </p:txBody>
      </p:sp>
    </p:spTree>
    <p:extLst>
      <p:ext uri="{BB962C8B-B14F-4D97-AF65-F5344CB8AC3E}">
        <p14:creationId xmlns:p14="http://schemas.microsoft.com/office/powerpoint/2010/main" val="873298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there are various concerns around the use of human augmentation and there is need for consideration before making decisions. There are various enhancement to the humans as it tends to change an individual completely. The human augmentation alters the identity of human beings and this risks their identity. The technology may be used to achieve illegal motives such as terrorism and any other criminal activity. There is no specific management of degree of its application. </a:t>
            </a:r>
            <a:endParaRPr lang="en-US" dirty="0"/>
          </a:p>
        </p:txBody>
      </p:sp>
      <p:sp>
        <p:nvSpPr>
          <p:cNvPr id="4" name="Slide Number Placeholder 3"/>
          <p:cNvSpPr>
            <a:spLocks noGrp="1"/>
          </p:cNvSpPr>
          <p:nvPr>
            <p:ph type="sldNum" sz="quarter" idx="5"/>
          </p:nvPr>
        </p:nvSpPr>
        <p:spPr/>
        <p:txBody>
          <a:bodyPr/>
          <a:lstStyle/>
          <a:p>
            <a:fld id="{AA7A5E1D-CC2F-402C-932B-B2B184955F82}" type="slidenum">
              <a:rPr lang="en-US" smtClean="0"/>
              <a:t>9</a:t>
            </a:fld>
            <a:endParaRPr lang="en-US"/>
          </a:p>
        </p:txBody>
      </p:sp>
    </p:spTree>
    <p:extLst>
      <p:ext uri="{BB962C8B-B14F-4D97-AF65-F5344CB8AC3E}">
        <p14:creationId xmlns:p14="http://schemas.microsoft.com/office/powerpoint/2010/main" val="3758657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A62E0F-3909-4F76-A303-D3F7557E3F9A}" type="datetimeFigureOut">
              <a:rPr lang="en-US" smtClean="0"/>
              <a:t>2/20/2021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C5C7E3EA-8EF5-4B0D-948B-03C75BCBD906}"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93817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A62E0F-3909-4F76-A303-D3F7557E3F9A}" type="datetimeFigureOut">
              <a:rPr lang="en-US" smtClean="0"/>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7E3EA-8EF5-4B0D-948B-03C75BCBD906}"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09582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A62E0F-3909-4F76-A303-D3F7557E3F9A}" type="datetimeFigureOut">
              <a:rPr lang="en-US" smtClean="0"/>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7E3EA-8EF5-4B0D-948B-03C75BCBD906}"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5115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A62E0F-3909-4F76-A303-D3F7557E3F9A}" type="datetimeFigureOut">
              <a:rPr lang="en-US" smtClean="0"/>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7E3EA-8EF5-4B0D-948B-03C75BCBD906}"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2637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A62E0F-3909-4F76-A303-D3F7557E3F9A}" type="datetimeFigureOut">
              <a:rPr lang="en-US" smtClean="0"/>
              <a:t>2/20/2021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C7E3EA-8EF5-4B0D-948B-03C75BCBD906}"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7446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A62E0F-3909-4F76-A303-D3F7557E3F9A}" type="datetimeFigureOut">
              <a:rPr lang="en-US" smtClean="0"/>
              <a:t>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C7E3EA-8EF5-4B0D-948B-03C75BCBD906}"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51034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A62E0F-3909-4F76-A303-D3F7557E3F9A}" type="datetimeFigureOut">
              <a:rPr lang="en-US" smtClean="0"/>
              <a:t>2/20/2021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C7E3EA-8EF5-4B0D-948B-03C75BCBD906}"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80733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A62E0F-3909-4F76-A303-D3F7557E3F9A}" type="datetimeFigureOut">
              <a:rPr lang="en-US" smtClean="0"/>
              <a:t>2/20/2021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C7E3EA-8EF5-4B0D-948B-03C75BCBD906}"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288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A62E0F-3909-4F76-A303-D3F7557E3F9A}" type="datetimeFigureOut">
              <a:rPr lang="en-US" smtClean="0"/>
              <a:t>2/20/2021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C7E3EA-8EF5-4B0D-948B-03C75BCBD906}" type="slidenum">
              <a:rPr lang="en-US" smtClean="0"/>
              <a:t>‹#›</a:t>
            </a:fld>
            <a:endParaRPr lang="en-US"/>
          </a:p>
        </p:txBody>
      </p:sp>
    </p:spTree>
    <p:extLst>
      <p:ext uri="{BB962C8B-B14F-4D97-AF65-F5344CB8AC3E}">
        <p14:creationId xmlns:p14="http://schemas.microsoft.com/office/powerpoint/2010/main" val="3229490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A62E0F-3909-4F76-A303-D3F7557E3F9A}" type="datetimeFigureOut">
              <a:rPr lang="en-US" smtClean="0"/>
              <a:t>2/20/2021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C7E3EA-8EF5-4B0D-948B-03C75BCBD906}"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1011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5A62E0F-3909-4F76-A303-D3F7557E3F9A}" type="datetimeFigureOut">
              <a:rPr lang="en-US" smtClean="0"/>
              <a:t>2/20/2021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C5C7E3EA-8EF5-4B0D-948B-03C75BCBD906}"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30750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5A62E0F-3909-4F76-A303-D3F7557E3F9A}" type="datetimeFigureOut">
              <a:rPr lang="en-US" smtClean="0"/>
              <a:t>2/20/2021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5C7E3EA-8EF5-4B0D-948B-03C75BCBD906}"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1493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UWmeBeRb1RY?feature=oembed"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FE0E8-9CDC-4801-89DD-A0187602B6B5}"/>
              </a:ext>
            </a:extLst>
          </p:cNvPr>
          <p:cNvSpPr>
            <a:spLocks noGrp="1"/>
          </p:cNvSpPr>
          <p:nvPr>
            <p:ph type="ctrTitle"/>
          </p:nvPr>
        </p:nvSpPr>
        <p:spPr/>
        <p:txBody>
          <a:bodyPr/>
          <a:lstStyle/>
          <a:p>
            <a:r>
              <a:rPr lang="en-US" dirty="0"/>
              <a:t>Human augmentation. </a:t>
            </a:r>
          </a:p>
        </p:txBody>
      </p:sp>
      <p:sp>
        <p:nvSpPr>
          <p:cNvPr id="3" name="Subtitle 2">
            <a:extLst>
              <a:ext uri="{FF2B5EF4-FFF2-40B4-BE49-F238E27FC236}">
                <a16:creationId xmlns:a16="http://schemas.microsoft.com/office/drawing/2014/main" id="{30772677-9D11-42E1-9F76-BA07E52CBE33}"/>
              </a:ext>
            </a:extLst>
          </p:cNvPr>
          <p:cNvSpPr>
            <a:spLocks noGrp="1"/>
          </p:cNvSpPr>
          <p:nvPr>
            <p:ph type="subTitle" idx="1"/>
          </p:nvPr>
        </p:nvSpPr>
        <p:spPr/>
        <p:txBody>
          <a:bodyPr/>
          <a:lstStyle/>
          <a:p>
            <a:r>
              <a:rPr lang="en-US" dirty="0"/>
              <a:t>Understanding the technology. </a:t>
            </a:r>
          </a:p>
        </p:txBody>
      </p:sp>
    </p:spTree>
    <p:extLst>
      <p:ext uri="{BB962C8B-B14F-4D97-AF65-F5344CB8AC3E}">
        <p14:creationId xmlns:p14="http://schemas.microsoft.com/office/powerpoint/2010/main" val="2155463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D4B6E-ADFD-427D-84F6-2B58CBB7949E}"/>
              </a:ext>
            </a:extLst>
          </p:cNvPr>
          <p:cNvSpPr>
            <a:spLocks noGrp="1"/>
          </p:cNvSpPr>
          <p:nvPr>
            <p:ph type="title"/>
          </p:nvPr>
        </p:nvSpPr>
        <p:spPr/>
        <p:txBody>
          <a:bodyPr/>
          <a:lstStyle/>
          <a:p>
            <a:r>
              <a:rPr lang="en-US" dirty="0"/>
              <a:t>Discussion questions. </a:t>
            </a:r>
          </a:p>
        </p:txBody>
      </p:sp>
      <p:sp>
        <p:nvSpPr>
          <p:cNvPr id="3" name="Content Placeholder 2">
            <a:extLst>
              <a:ext uri="{FF2B5EF4-FFF2-40B4-BE49-F238E27FC236}">
                <a16:creationId xmlns:a16="http://schemas.microsoft.com/office/drawing/2014/main" id="{7D3A3075-5DDC-40FB-B92C-1AA6E5805C13}"/>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Do you support human augmentation? Why?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What are the ethical considerations would you make in human augmentation?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Is there any positive impact of human augmentation? Discuss? </a:t>
            </a:r>
          </a:p>
          <a:p>
            <a:pPr marL="0" marR="0">
              <a:lnSpc>
                <a:spcPct val="107000"/>
              </a:lnSpc>
              <a:spcBef>
                <a:spcPts val="0"/>
              </a:spcBef>
              <a:spcAft>
                <a:spcPts val="800"/>
              </a:spcAft>
            </a:pPr>
            <a:r>
              <a:rPr lang="en-US" sz="1800" dirty="0">
                <a:latin typeface="Times New Roman" panose="02020603050405020304" pitchFamily="18" charset="0"/>
                <a:ea typeface="Calibri" panose="020F0502020204030204" pitchFamily="34" charset="0"/>
                <a:cs typeface="Times New Roman" panose="02020603050405020304" pitchFamily="18" charset="0"/>
              </a:rPr>
              <a:t>Video on the working of human augmentation.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Online Media 3" title="Sarif Industries: Augmentation Testimonials">
            <a:hlinkClick r:id="" action="ppaction://media"/>
            <a:extLst>
              <a:ext uri="{FF2B5EF4-FFF2-40B4-BE49-F238E27FC236}">
                <a16:creationId xmlns:a16="http://schemas.microsoft.com/office/drawing/2014/main" id="{E99C8AEA-29AF-4C5C-A5EB-79ABE1148BA0}"/>
              </a:ext>
            </a:extLst>
          </p:cNvPr>
          <p:cNvPicPr>
            <a:picLocks noRot="1" noChangeAspect="1"/>
          </p:cNvPicPr>
          <p:nvPr>
            <a:videoFile r:link="rId1"/>
          </p:nvPr>
        </p:nvPicPr>
        <p:blipFill>
          <a:blip r:embed="rId3"/>
          <a:stretch>
            <a:fillRect/>
          </a:stretch>
        </p:blipFill>
        <p:spPr>
          <a:xfrm>
            <a:off x="3298423" y="3591832"/>
            <a:ext cx="3733442" cy="2109395"/>
          </a:xfrm>
          <a:prstGeom prst="rect">
            <a:avLst/>
          </a:prstGeom>
        </p:spPr>
      </p:pic>
    </p:spTree>
    <p:extLst>
      <p:ext uri="{BB962C8B-B14F-4D97-AF65-F5344CB8AC3E}">
        <p14:creationId xmlns:p14="http://schemas.microsoft.com/office/powerpoint/2010/main" val="3329210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9220E-0EF0-4328-A0F5-F615E4BC982D}"/>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B94AE458-1093-4C8F-A780-409E3968805F}"/>
              </a:ext>
            </a:extLst>
          </p:cNvPr>
          <p:cNvSpPr>
            <a:spLocks noGrp="1"/>
          </p:cNvSpPr>
          <p:nvPr>
            <p:ph idx="1"/>
          </p:nvPr>
        </p:nvSpPr>
        <p:spPr/>
        <p:txBody>
          <a:bodyPr>
            <a:normAutofit fontScale="92500"/>
          </a:bodyPr>
          <a:lstStyle/>
          <a:p>
            <a:pPr marL="0" marR="0">
              <a:lnSpc>
                <a:spcPct val="107000"/>
              </a:lnSpc>
              <a:spcBef>
                <a:spcPts val="0"/>
              </a:spcBef>
              <a:spcAft>
                <a:spcPts val="8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Raisamo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Rakkolainen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I.,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Majaranta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Salminen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K., Rantala, J., &amp; Farooq, A. (2019). Human augmentation: Past, present and future.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International Journal of Human-Computer Studies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131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131-143.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Mann, S., Leonard, B., Brin, D., Serrano, A., Ingle, R., Nickerson, K., ... &amp; Janzen, R. (2016). Code of ethics on human augmentation.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VRTO Virtual &amp; Augmented Reality World Conference+ Expo, June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25-27.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Matarić</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 J. (2017). Socially assistive robotics: Human augmentation versus automation.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Science Robotics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2</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 eaam5410.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Abbaspour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N., Hurrell, R., &amp;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Kelishadi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 (2014). Review on iron and its importance for human health.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Journal of research in medical sciences: the official journal of Isfahan University of Medical Sciences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19</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 164.</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https://www.youtube.com/watch?v=UWmeBeRb1RY</a:t>
            </a:r>
          </a:p>
          <a:p>
            <a:endParaRPr lang="en-US" dirty="0"/>
          </a:p>
        </p:txBody>
      </p:sp>
    </p:spTree>
    <p:extLst>
      <p:ext uri="{BB962C8B-B14F-4D97-AF65-F5344CB8AC3E}">
        <p14:creationId xmlns:p14="http://schemas.microsoft.com/office/powerpoint/2010/main" val="205289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16506-3AF8-4647-9700-086662393B9F}"/>
              </a:ext>
            </a:extLst>
          </p:cNvPr>
          <p:cNvSpPr>
            <a:spLocks noGrp="1"/>
          </p:cNvSpPr>
          <p:nvPr>
            <p:ph type="title"/>
          </p:nvPr>
        </p:nvSpPr>
        <p:spPr/>
        <p:txBody>
          <a:bodyPr/>
          <a:lstStyle/>
          <a:p>
            <a:r>
              <a:rPr lang="en-US" dirty="0"/>
              <a:t>Introduction. </a:t>
            </a:r>
          </a:p>
        </p:txBody>
      </p:sp>
      <p:sp>
        <p:nvSpPr>
          <p:cNvPr id="3" name="Content Placeholder 2">
            <a:extLst>
              <a:ext uri="{FF2B5EF4-FFF2-40B4-BE49-F238E27FC236}">
                <a16:creationId xmlns:a16="http://schemas.microsoft.com/office/drawing/2014/main" id="{CCE548B1-7B9F-47D6-8FDD-E7027001CBF0}"/>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Technology has contributed to the different trends in human activities.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Technology has contributed to a revolution in all industries.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Human augmentation is focused on enhancing the abilities of human beings through medicine and technology.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replicates anything that any other human beings can do.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72337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442C2-6401-49DA-96A5-A9DB52236890}"/>
              </a:ext>
            </a:extLst>
          </p:cNvPr>
          <p:cNvSpPr>
            <a:spLocks noGrp="1"/>
          </p:cNvSpPr>
          <p:nvPr>
            <p:ph type="title"/>
          </p:nvPr>
        </p:nvSpPr>
        <p:spPr/>
        <p:txBody>
          <a:bodyPr/>
          <a:lstStyle/>
          <a:p>
            <a:r>
              <a:rPr lang="en-US" dirty="0"/>
              <a:t>Human augmentation. </a:t>
            </a:r>
          </a:p>
        </p:txBody>
      </p:sp>
      <p:sp>
        <p:nvSpPr>
          <p:cNvPr id="3" name="Content Placeholder 2">
            <a:extLst>
              <a:ext uri="{FF2B5EF4-FFF2-40B4-BE49-F238E27FC236}">
                <a16:creationId xmlns:a16="http://schemas.microsoft.com/office/drawing/2014/main" id="{418F24A0-6DB9-4B3A-8E2F-74C915AFFC2A}"/>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emphasizes on promoting the cognitive and physical abilities of the human body.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target is to exceed the ordinary abilities of human beings.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assists in providing solution to the common challenges facing human beings.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Human argumentation arises from advanced technology.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57182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781ED-2CB6-4E1E-B518-DE626C3F04F6}"/>
              </a:ext>
            </a:extLst>
          </p:cNvPr>
          <p:cNvSpPr>
            <a:spLocks noGrp="1"/>
          </p:cNvSpPr>
          <p:nvPr>
            <p:ph type="title"/>
          </p:nvPr>
        </p:nvSpPr>
        <p:spPr/>
        <p:txBody>
          <a:bodyPr/>
          <a:lstStyle/>
          <a:p>
            <a:r>
              <a:rPr lang="en-US" dirty="0"/>
              <a:t>Importance of human augmentation. </a:t>
            </a:r>
          </a:p>
        </p:txBody>
      </p:sp>
      <p:sp>
        <p:nvSpPr>
          <p:cNvPr id="3" name="Content Placeholder 2">
            <a:extLst>
              <a:ext uri="{FF2B5EF4-FFF2-40B4-BE49-F238E27FC236}">
                <a16:creationId xmlns:a16="http://schemas.microsoft.com/office/drawing/2014/main" id="{B04817C8-F9EA-4E81-8762-0EF6B5DB4B88}"/>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improves efficiency in execution of tasks.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Promotes easy solutions to the persistent health issues,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Matarić</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2017).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makes the human body more resistant to diseases and other dangers in the environment.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leads human beings to realizing their full potential in life.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50191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3D192-08FB-45AA-9ECD-3A75D3D9B9A2}"/>
              </a:ext>
            </a:extLst>
          </p:cNvPr>
          <p:cNvSpPr>
            <a:spLocks noGrp="1"/>
          </p:cNvSpPr>
          <p:nvPr>
            <p:ph type="title"/>
          </p:nvPr>
        </p:nvSpPr>
        <p:spPr/>
        <p:txBody>
          <a:bodyPr/>
          <a:lstStyle/>
          <a:p>
            <a:r>
              <a:rPr lang="en-US" dirty="0"/>
              <a:t>Types of human augmentation. </a:t>
            </a:r>
          </a:p>
        </p:txBody>
      </p:sp>
      <p:sp>
        <p:nvSpPr>
          <p:cNvPr id="3" name="Content Placeholder 2">
            <a:extLst>
              <a:ext uri="{FF2B5EF4-FFF2-40B4-BE49-F238E27FC236}">
                <a16:creationId xmlns:a16="http://schemas.microsoft.com/office/drawing/2014/main" id="{50165E54-DAEC-4FC4-AE53-635FCF2D143E}"/>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Brain computer interfaces.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Gene editing.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Bionics and prosthetics (artificial limbs)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Neurotechnology.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211AB45E-DA42-4356-ADF2-8610386220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1563" y="2132525"/>
            <a:ext cx="2896071" cy="2896071"/>
          </a:xfrm>
          <a:prstGeom prst="rect">
            <a:avLst/>
          </a:prstGeom>
        </p:spPr>
      </p:pic>
    </p:spTree>
    <p:extLst>
      <p:ext uri="{BB962C8B-B14F-4D97-AF65-F5344CB8AC3E}">
        <p14:creationId xmlns:p14="http://schemas.microsoft.com/office/powerpoint/2010/main" val="2413771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DD309-A1FE-4F90-8050-AFCD854E6D5F}"/>
              </a:ext>
            </a:extLst>
          </p:cNvPr>
          <p:cNvSpPr>
            <a:spLocks noGrp="1"/>
          </p:cNvSpPr>
          <p:nvPr>
            <p:ph type="title"/>
          </p:nvPr>
        </p:nvSpPr>
        <p:spPr/>
        <p:txBody>
          <a:bodyPr/>
          <a:lstStyle/>
          <a:p>
            <a:r>
              <a:rPr lang="en-US" dirty="0"/>
              <a:t>Increased human augmentation activities. </a:t>
            </a:r>
          </a:p>
        </p:txBody>
      </p:sp>
      <p:sp>
        <p:nvSpPr>
          <p:cNvPr id="3" name="Content Placeholder 2">
            <a:extLst>
              <a:ext uri="{FF2B5EF4-FFF2-40B4-BE49-F238E27FC236}">
                <a16:creationId xmlns:a16="http://schemas.microsoft.com/office/drawing/2014/main" id="{5B10A948-AA6A-45CD-92FD-904821CC844F}"/>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activities for human augmentation have increased in the recent days.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increased activities is attributed to advance in technology and increased awareness, (Mann et al, 2016).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Change in the social and economic environment in the world.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Increased demand for efficiency and effectiveness in performance of duties. </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09149114-190E-4020-9B14-352D29B7FB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2625" y="3786819"/>
            <a:ext cx="3760632" cy="2286274"/>
          </a:xfrm>
          <a:prstGeom prst="rect">
            <a:avLst/>
          </a:prstGeom>
        </p:spPr>
      </p:pic>
    </p:spTree>
    <p:extLst>
      <p:ext uri="{BB962C8B-B14F-4D97-AF65-F5344CB8AC3E}">
        <p14:creationId xmlns:p14="http://schemas.microsoft.com/office/powerpoint/2010/main" val="1105219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D3286-CCD0-4656-930F-376C4FBB6718}"/>
              </a:ext>
            </a:extLst>
          </p:cNvPr>
          <p:cNvSpPr>
            <a:spLocks noGrp="1"/>
          </p:cNvSpPr>
          <p:nvPr>
            <p:ph type="title"/>
          </p:nvPr>
        </p:nvSpPr>
        <p:spPr/>
        <p:txBody>
          <a:bodyPr/>
          <a:lstStyle/>
          <a:p>
            <a:r>
              <a:rPr lang="en-US" dirty="0"/>
              <a:t>Application of human augmentation. </a:t>
            </a:r>
          </a:p>
        </p:txBody>
      </p:sp>
      <p:sp>
        <p:nvSpPr>
          <p:cNvPr id="3" name="Content Placeholder 2">
            <a:extLst>
              <a:ext uri="{FF2B5EF4-FFF2-40B4-BE49-F238E27FC236}">
                <a16:creationId xmlns:a16="http://schemas.microsoft.com/office/drawing/2014/main" id="{421533FF-5243-475A-B75F-F2E41856BE61}"/>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is used for three varying functions.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Exceeding human abilities.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Replication the human ability.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Supplementing the ability of human beings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e.g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vision.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C47BD276-8628-4373-9D00-6618A06D17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7065" y="2566025"/>
            <a:ext cx="3666186" cy="2539173"/>
          </a:xfrm>
          <a:prstGeom prst="rect">
            <a:avLst/>
          </a:prstGeom>
        </p:spPr>
      </p:pic>
    </p:spTree>
    <p:extLst>
      <p:ext uri="{BB962C8B-B14F-4D97-AF65-F5344CB8AC3E}">
        <p14:creationId xmlns:p14="http://schemas.microsoft.com/office/powerpoint/2010/main" val="2219980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E970A-5B87-4AC7-8FBE-2EBDAE891BAB}"/>
              </a:ext>
            </a:extLst>
          </p:cNvPr>
          <p:cNvSpPr>
            <a:spLocks noGrp="1"/>
          </p:cNvSpPr>
          <p:nvPr>
            <p:ph type="title"/>
          </p:nvPr>
        </p:nvSpPr>
        <p:spPr/>
        <p:txBody>
          <a:bodyPr/>
          <a:lstStyle/>
          <a:p>
            <a:r>
              <a:rPr lang="en-US" dirty="0"/>
              <a:t>Disadvantages. </a:t>
            </a:r>
          </a:p>
        </p:txBody>
      </p:sp>
      <p:sp>
        <p:nvSpPr>
          <p:cNvPr id="3" name="Content Placeholder 2">
            <a:extLst>
              <a:ext uri="{FF2B5EF4-FFF2-40B4-BE49-F238E27FC236}">
                <a16:creationId xmlns:a16="http://schemas.microsoft.com/office/drawing/2014/main" id="{3C714898-FE0A-495F-8CBD-CADA707BF5F1}"/>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Human beings may use it to achieve criminal and illegal motives.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Overdependence on the machines may question the existence of human beings.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has reduced the efficiency and abilities of human beings.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is expensive to maintain and can only be afforded by few people.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20134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3C3C0-A1AF-454A-913E-3F92EDC2111C}"/>
              </a:ext>
            </a:extLst>
          </p:cNvPr>
          <p:cNvSpPr>
            <a:spLocks noGrp="1"/>
          </p:cNvSpPr>
          <p:nvPr>
            <p:ph type="title"/>
          </p:nvPr>
        </p:nvSpPr>
        <p:spPr/>
        <p:txBody>
          <a:bodyPr/>
          <a:lstStyle/>
          <a:p>
            <a:r>
              <a:rPr lang="en-US" dirty="0"/>
              <a:t>Ethical concerns of human augmentation. </a:t>
            </a:r>
          </a:p>
        </p:txBody>
      </p:sp>
      <p:sp>
        <p:nvSpPr>
          <p:cNvPr id="3" name="Content Placeholder 2">
            <a:extLst>
              <a:ext uri="{FF2B5EF4-FFF2-40B4-BE49-F238E27FC236}">
                <a16:creationId xmlns:a16="http://schemas.microsoft.com/office/drawing/2014/main" id="{01C4BDF2-3EC9-4FC6-878C-6F0D9645DE60}"/>
              </a:ext>
            </a:extLst>
          </p:cNvPr>
          <p:cNvSpPr>
            <a:spLocks noGrp="1"/>
          </p:cNvSpPr>
          <p:nvPr>
            <p:ph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Some enhancement transforms human beings to a completely new person,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Raisamo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2019).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may undermine some identity of human beings.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may be used to achieve criminal motives.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Lack of management for the degree of its use.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9475313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27</TotalTime>
  <Words>1321</Words>
  <Application>Microsoft Office PowerPoint</Application>
  <PresentationFormat>Widescreen</PresentationFormat>
  <Paragraphs>69</Paragraphs>
  <Slides>11</Slides>
  <Notes>8</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Gill Sans MT</vt:lpstr>
      <vt:lpstr>Times New Roman</vt:lpstr>
      <vt:lpstr>Gallery</vt:lpstr>
      <vt:lpstr>Human augmentation. </vt:lpstr>
      <vt:lpstr>Introduction. </vt:lpstr>
      <vt:lpstr>Human augmentation. </vt:lpstr>
      <vt:lpstr>Importance of human augmentation. </vt:lpstr>
      <vt:lpstr>Types of human augmentation. </vt:lpstr>
      <vt:lpstr>Increased human augmentation activities. </vt:lpstr>
      <vt:lpstr>Application of human augmentation. </vt:lpstr>
      <vt:lpstr>Disadvantages. </vt:lpstr>
      <vt:lpstr>Ethical concerns of human augmentation. </vt:lpstr>
      <vt:lpstr>Discussion questions.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augmentation. </dc:title>
  <dc:creator>Joseph Kanyi</dc:creator>
  <cp:lastModifiedBy>Joseph Kanyi</cp:lastModifiedBy>
  <cp:revision>2</cp:revision>
  <dcterms:created xsi:type="dcterms:W3CDTF">2021-02-20T00:34:30Z</dcterms:created>
  <dcterms:modified xsi:type="dcterms:W3CDTF">2021-02-20T01:01:39Z</dcterms:modified>
</cp:coreProperties>
</file>